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6" r:id="rId6"/>
    <p:sldId id="265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150"/>
    <a:srgbClr val="0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17.4.2025.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3D2C53-2AFE-0AFF-4370-7A20BEE2C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52" y="0"/>
            <a:ext cx="9375648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5BF434-5BB9-2936-2642-F35E8CBD2035}"/>
              </a:ext>
            </a:extLst>
          </p:cNvPr>
          <p:cNvSpPr/>
          <p:nvPr/>
        </p:nvSpPr>
        <p:spPr>
          <a:xfrm>
            <a:off x="2816352" y="5181600"/>
            <a:ext cx="9375648" cy="16764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EB32BEE-4D6F-6244-7999-5C73D83DB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16943"/>
              </p:ext>
            </p:extLst>
          </p:nvPr>
        </p:nvGraphicFramePr>
        <p:xfrm>
          <a:off x="3192087" y="457200"/>
          <a:ext cx="8549021" cy="610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9021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736625">
                <a:tc>
                  <a:txBody>
                    <a:bodyPr/>
                    <a:lstStyle/>
                    <a:p>
                      <a:pPr algn="r"/>
                      <a:r>
                        <a:rPr lang="sr-Latn-RS" sz="24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NASLOV RADA</a:t>
                      </a:r>
                      <a:endParaRPr lang="sr-Cyrl-RS" sz="2400" b="1" spc="50" baseline="0" dirty="0">
                        <a:solidFill>
                          <a:srgbClr val="036936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sr-Latn-RS" sz="2400" b="0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1365091">
                <a:tc>
                  <a:txBody>
                    <a:bodyPr/>
                    <a:lstStyle/>
                    <a:p>
                      <a:pPr marL="0" algn="r"/>
                      <a:r>
                        <a:rPr lang="sr-Latn-RS" sz="16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Autori rada</a:t>
                      </a:r>
                      <a:r>
                        <a:rPr lang="sr-Cyrl-RS" sz="16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sr-Latn-RS" sz="16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Ime Prezime</a:t>
                      </a:r>
                      <a:endParaRPr lang="sr-Cyrl-RS" sz="1600" b="0" spc="5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</a:t>
            </a: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CA517-E4BE-C2F9-768B-4DEA19FA3D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8305C42-6E1E-77CB-911C-D509CB86F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Uvod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9E151-D11F-311B-F1EE-2FDF1C337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4143-460F-B502-7F22-AC7CC211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>
            <a:noAutofit/>
          </a:bodyPr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Podnaslov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D953-06E9-5C69-0D15-06E607756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</a:t>
            </a: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A2212E-BD0F-D22D-4336-9FDBB9547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D13013-D1DB-40B9-834F-8A220CF339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88236-8DE4-810D-E20C-98475FEAFF35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</p:spTree>
    <p:extLst>
      <p:ext uri="{BB962C8B-B14F-4D97-AF65-F5344CB8AC3E}">
        <p14:creationId xmlns:p14="http://schemas.microsoft.com/office/powerpoint/2010/main" val="391176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48705-5F2A-980F-66CC-54E65747B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C914-8F87-EEA4-C0BA-172377B4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Podnaslov </a:t>
            </a:r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76D5-4AF6-940A-D6BE-0929F09F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</a:t>
            </a: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6A6314-DD1D-6DE6-6652-E56E6E618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D81230-8549-874C-C86B-CCD9C4B78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1265EA-59FD-2556-37FD-4233BB999017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</p:spTree>
    <p:extLst>
      <p:ext uri="{BB962C8B-B14F-4D97-AF65-F5344CB8AC3E}">
        <p14:creationId xmlns:p14="http://schemas.microsoft.com/office/powerpoint/2010/main" val="122809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8FCFB-6248-053A-F0B7-018FC7ACF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23B4-7311-30C6-1C4E-02FAA55D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Podnaslov </a:t>
            </a:r>
            <a:r>
              <a:rPr lang="sr-Cyrl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BB72F-2BF3-1D96-A190-091E5699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</a:t>
            </a: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F6468F-FE8F-32D1-CDFF-3CECC387A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341AC5-DA21-9299-96FF-0FBEF8253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349EC6-7FC9-4F4A-80AD-A598C157127D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</p:spTree>
    <p:extLst>
      <p:ext uri="{BB962C8B-B14F-4D97-AF65-F5344CB8AC3E}">
        <p14:creationId xmlns:p14="http://schemas.microsoft.com/office/powerpoint/2010/main" val="319277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CD40B-0192-6DE8-F4A6-928D02C30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90EC-2E00-033C-2814-50CC1176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rgbClr val="019150"/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Zaključak</a:t>
            </a:r>
            <a:endParaRPr lang="sr-Latn-R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84C50-108D-0E38-849F-7ECD7544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</a:t>
            </a:r>
            <a:r>
              <a:rPr lang="sr-Cyrl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sr-Latn-R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0C41DE-A222-33B1-F904-6FF6E96B3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211826-2C15-C100-262A-9B09BC109E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060"/>
          <a:stretch/>
        </p:blipFill>
        <p:spPr>
          <a:xfrm>
            <a:off x="11353801" y="0"/>
            <a:ext cx="8381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0E9698-8662-1A7D-0AB3-B1A23909965C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37.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2025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26-30.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2025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Kopaonik</a:t>
            </a:r>
          </a:p>
        </p:txBody>
      </p:sp>
    </p:spTree>
    <p:extLst>
      <p:ext uri="{BB962C8B-B14F-4D97-AF65-F5344CB8AC3E}">
        <p14:creationId xmlns:p14="http://schemas.microsoft.com/office/powerpoint/2010/main" val="117118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D84FC0-AC26-C600-EBB7-D030558BD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11"/>
          <a:stretch/>
        </p:blipFill>
        <p:spPr>
          <a:xfrm>
            <a:off x="-9930" y="0"/>
            <a:ext cx="12201930" cy="57023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2AFE5D-96C3-CA99-B525-40ECF3D3C398}"/>
              </a:ext>
            </a:extLst>
          </p:cNvPr>
          <p:cNvSpPr/>
          <p:nvPr/>
        </p:nvSpPr>
        <p:spPr>
          <a:xfrm>
            <a:off x="7874000" y="0"/>
            <a:ext cx="4318000" cy="5702300"/>
          </a:xfrm>
          <a:prstGeom prst="rect">
            <a:avLst/>
          </a:prstGeom>
          <a:solidFill>
            <a:srgbClr val="019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rgbClr val="036936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1FE0E9-98D5-9476-52C5-D0E1A6710DCD}"/>
              </a:ext>
            </a:extLst>
          </p:cNvPr>
          <p:cNvGraphicFramePr>
            <a:graphicFrameLocks noGrp="1"/>
          </p:cNvGraphicFramePr>
          <p:nvPr/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B9B512D-FFBF-E009-FB4B-FA3FF51BF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2" y="5861310"/>
            <a:ext cx="1630382" cy="7529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581DFA-2049-EC34-7EE2-35DA65548019}"/>
              </a:ext>
            </a:extLst>
          </p:cNvPr>
          <p:cNvSpPr txBox="1"/>
          <p:nvPr/>
        </p:nvSpPr>
        <p:spPr>
          <a:xfrm>
            <a:off x="9901886" y="6068483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CECC1D68-67C4-AA25-538F-FD9FC9B3D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53027"/>
              </p:ext>
            </p:extLst>
          </p:nvPr>
        </p:nvGraphicFramePr>
        <p:xfrm>
          <a:off x="311192" y="489397"/>
          <a:ext cx="115696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5180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624436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Latn-RS" sz="3200" b="1" spc="50" baseline="0" dirty="0">
                          <a:solidFill>
                            <a:srgbClr val="036936"/>
                          </a:solidFill>
                          <a:latin typeface="Century Gothic" panose="020B0502020202020204" pitchFamily="34" charset="0"/>
                        </a:rPr>
                        <a:t>HVALA NA PAŽNJI!</a:t>
                      </a:r>
                      <a:endParaRPr lang="sr-Cyrl-RS" sz="3200" b="1" spc="50" baseline="0" dirty="0">
                        <a:solidFill>
                          <a:srgbClr val="03693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b="0" spc="5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Kontakt podaci autora</a:t>
                      </a:r>
                      <a:endParaRPr lang="sr-Cyrl-RS" sz="2000" b="0" spc="5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Uvod</vt:lpstr>
      <vt:lpstr>Podnaslov 1</vt:lpstr>
      <vt:lpstr>Podnaslov 2</vt:lpstr>
      <vt:lpstr>Podnaslov 3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5</cp:revision>
  <dcterms:created xsi:type="dcterms:W3CDTF">2023-04-06T16:29:54Z</dcterms:created>
  <dcterms:modified xsi:type="dcterms:W3CDTF">2025-04-17T10:28:43Z</dcterms:modified>
</cp:coreProperties>
</file>